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27" r:id="rId3"/>
    <p:sldId id="256" r:id="rId4"/>
    <p:sldId id="257" r:id="rId5"/>
    <p:sldId id="258" r:id="rId6"/>
    <p:sldId id="259" r:id="rId7"/>
    <p:sldId id="260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8" r:id="rId6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8" Type="http://schemas.openxmlformats.org/officeDocument/2006/relationships/tableStyles" Target="tableStyles.xml"/><Relationship Id="rId67" Type="http://schemas.openxmlformats.org/officeDocument/2006/relationships/viewProps" Target="viewProps.xml"/><Relationship Id="rId66" Type="http://schemas.openxmlformats.org/officeDocument/2006/relationships/presProps" Target="presProps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设计文件/2026/公司设计/设计提案/分p/封面.jpg封面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009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画板 1 拷贝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设计文件/2026/公司设计/设计提案/分p/20.jpg2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设计文件/2026/公司设计/设计提案/分p/22.jpg22"/>
          <p:cNvPicPr>
            <a:picLocks noChangeAspect="1"/>
          </p:cNvPicPr>
          <p:nvPr/>
        </p:nvPicPr>
        <p:blipFill>
          <a:blip r:embed="rId1"/>
          <a:srcRect l="5" r="5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设计文件/2026/公司设计/设计提案/分p/3.jpg3"/>
          <p:cNvPicPr>
            <a:picLocks noChangeAspect="1"/>
          </p:cNvPicPr>
          <p:nvPr/>
        </p:nvPicPr>
        <p:blipFill>
          <a:blip r:embed="rId1"/>
          <a:srcRect l="5" r="5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画板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画板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6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E:/设计文件/2026/公司设计/设计提案/分p/尾页.jpg尾页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文字</Application>
  <PresentationFormat>宽屏</PresentationFormat>
  <Paragraphs>0</Paragraphs>
  <Slides>63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63</vt:i4>
      </vt:variant>
    </vt:vector>
  </HeadingPairs>
  <TitlesOfParts>
    <vt:vector size="73" baseType="lpstr">
      <vt:lpstr>Arial</vt:lpstr>
      <vt:lpstr>宋体</vt:lpstr>
      <vt:lpstr>Wingdings</vt:lpstr>
      <vt:lpstr>微软雅黑</vt:lpstr>
      <vt:lpstr>宋体</vt:lpstr>
      <vt:lpstr>Arial Unicode MS</vt:lpstr>
      <vt:lpstr>Calibri</vt:lpstr>
      <vt:lpstr>Helvetica Neue</vt:lpstr>
      <vt:lpstr>汉仪书宋二KW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Ding</dc:creator>
  <cp:lastModifiedBy>诺尘</cp:lastModifiedBy>
  <cp:revision>9</cp:revision>
  <dcterms:created xsi:type="dcterms:W3CDTF">2026-04-08T00:51:27Z</dcterms:created>
  <dcterms:modified xsi:type="dcterms:W3CDTF">2026-04-08T00:51:27Z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169CBA4FA65781C38FA6D56909138419_43</vt:lpwstr>
  </property>
  <property fmtid="{D5CDD505-2E9C-101B-9397-08002B2CF9AE}" pid="3" name="KSOProductBuildVer">
    <vt:lpwstr>2052-12.1.25205.25205</vt:lpwstr>
  </property>
</Properties>
</file>